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8" r:id="rId2"/>
    <p:sldId id="257" r:id="rId3"/>
    <p:sldId id="280" r:id="rId4"/>
    <p:sldId id="281" r:id="rId5"/>
    <p:sldId id="274" r:id="rId6"/>
    <p:sldId id="277" r:id="rId7"/>
    <p:sldId id="263" r:id="rId8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8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78" y="-78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6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5CD4BC7A-A545-4916-8CFA-695A8FB6C501}" type="slidenum">
              <a:rPr lang="es-ES" smtClean="0"/>
              <a:pPr defTabSz="933450"/>
              <a:t>7</a:t>
            </a:fld>
            <a:endParaRPr lang="es-E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6138" cy="34925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ISS\issalada.wmv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R</a:t>
            </a:r>
            <a:r>
              <a:rPr lang="es-AR" sz="4000" b="1" dirty="0" err="1" smtClean="0"/>
              <a:t>égimen</a:t>
            </a:r>
            <a:r>
              <a:rPr lang="es-AR" sz="4000" b="1" dirty="0" smtClean="0"/>
              <a:t> Jurídico de la Estación Espacial Internacional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Hermida</a:t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 eaLnBrk="1" hangingPunct="1"/>
            <a:r>
              <a:rPr lang="es-AR" sz="2800" b="1" dirty="0" smtClean="0">
                <a:solidFill>
                  <a:srgbClr val="000000"/>
                </a:solidFill>
                <a:cs typeface="Times New Roman" charset="0"/>
              </a:rPr>
              <a:t>Sault Ste. Marie, Canadá</a:t>
            </a:r>
            <a:endParaRPr lang="en-US" sz="28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endParaRPr lang="es-AR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s-AR" sz="2400" b="1" dirty="0" smtClean="0">
                <a:solidFill>
                  <a:srgbClr val="000000"/>
                </a:solidFill>
                <a:cs typeface="Times New Roman" charset="0"/>
              </a:rPr>
              <a:t>XXXIII Jornadas ALADA</a:t>
            </a:r>
          </a:p>
          <a:p>
            <a:pPr algn="r" eaLnBrk="1" hangingPunct="1"/>
            <a:r>
              <a:rPr lang="es-AR" sz="2400" b="1" dirty="0" smtClean="0">
                <a:solidFill>
                  <a:srgbClr val="000000"/>
                </a:solidFill>
                <a:cs typeface="Times New Roman" charset="0"/>
              </a:rPr>
              <a:t>Punta del Este, Uruguay</a:t>
            </a:r>
            <a:endParaRPr lang="en-US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24 al 27 de </a:t>
            </a:r>
            <a:r>
              <a:rPr lang="en-US" sz="2400" b="1" dirty="0" err="1" smtClean="0">
                <a:solidFill>
                  <a:srgbClr val="000000"/>
                </a:solidFill>
                <a:cs typeface="Times New Roman" charset="0"/>
              </a:rPr>
              <a:t>marzo</a:t>
            </a:r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 de 2009</a:t>
            </a:r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5" name="Picture 4" descr="zpiss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5784" y="3286124"/>
            <a:ext cx="4708638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Agenda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endParaRPr lang="es-AR" sz="2400" dirty="0" smtClean="0"/>
          </a:p>
          <a:p>
            <a:r>
              <a:rPr lang="es-AR" sz="2400" dirty="0" smtClean="0"/>
              <a:t>Objetivo</a:t>
            </a:r>
          </a:p>
          <a:p>
            <a:r>
              <a:rPr lang="es-AR" sz="2400" dirty="0" smtClean="0"/>
              <a:t>Introducción</a:t>
            </a:r>
          </a:p>
          <a:p>
            <a:r>
              <a:rPr lang="es-AR" sz="2400" dirty="0" smtClean="0"/>
              <a:t>Video de la Estación Espacial</a:t>
            </a:r>
          </a:p>
          <a:p>
            <a:r>
              <a:rPr lang="es-AR" sz="2400" dirty="0" smtClean="0"/>
              <a:t>Régimen jurídico general</a:t>
            </a:r>
          </a:p>
          <a:p>
            <a:r>
              <a:rPr lang="es-AR" sz="2400" dirty="0" smtClean="0"/>
              <a:t>Jurisdicción penal</a:t>
            </a:r>
          </a:p>
          <a:p>
            <a:r>
              <a:rPr lang="es-AR" sz="2400" dirty="0" smtClean="0"/>
              <a:t>Conclusiones</a:t>
            </a:r>
          </a:p>
          <a:p>
            <a:r>
              <a:rPr lang="es-AR" sz="2400" dirty="0" smtClean="0"/>
              <a:t>Información adicional: www.julianhermida.com</a:t>
            </a:r>
          </a:p>
        </p:txBody>
      </p:sp>
      <p:pic>
        <p:nvPicPr>
          <p:cNvPr id="6" name="Picture 5" descr="zpiss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1500174"/>
            <a:ext cx="3803008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0"/>
            <a:ext cx="7772400" cy="1357298"/>
          </a:xfrm>
        </p:spPr>
        <p:txBody>
          <a:bodyPr/>
          <a:lstStyle/>
          <a:p>
            <a:pPr eaLnBrk="1" hangingPunct="1"/>
            <a:r>
              <a:rPr lang="es-AR" b="1" dirty="0" smtClean="0">
                <a:solidFill>
                  <a:srgbClr val="000000"/>
                </a:solidFill>
                <a:cs typeface="Times New Roman" charset="0"/>
              </a:rPr>
              <a:t>Introducción</a:t>
            </a:r>
            <a:endParaRPr lang="es-AR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n-CA" sz="2800" dirty="0" smtClean="0"/>
          </a:p>
        </p:txBody>
      </p:sp>
      <p:pic>
        <p:nvPicPr>
          <p:cNvPr id="6" name="issalada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1000108"/>
            <a:ext cx="9144000" cy="6072206"/>
          </a:xfrm>
          <a:prstGeom prst="rect">
            <a:avLst/>
          </a:prstGeom>
        </p:spPr>
      </p:pic>
    </p:spTree>
  </p:cSld>
  <p:clrMapOvr>
    <a:masterClrMapping/>
  </p:clrMapOvr>
  <p:transition spd="slow" advClick="0" advTm="20000"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b="1" dirty="0" smtClean="0">
                <a:solidFill>
                  <a:srgbClr val="000000"/>
                </a:solidFill>
                <a:cs typeface="Times New Roman" charset="0"/>
              </a:rPr>
              <a:t>Régimen jurídico</a:t>
            </a:r>
            <a:endParaRPr lang="es-AR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s-AR" sz="2800" dirty="0" smtClean="0"/>
          </a:p>
          <a:p>
            <a:pPr marL="0" algn="just" eaLnBrk="1" hangingPunct="1"/>
            <a:r>
              <a:rPr lang="es-AR" sz="2800" dirty="0" smtClean="0"/>
              <a:t>Marco regulatorio</a:t>
            </a:r>
          </a:p>
          <a:p>
            <a:pPr marL="0" algn="just" eaLnBrk="1" hangingPunct="1"/>
            <a:r>
              <a:rPr lang="es-AR" sz="2800" dirty="0" smtClean="0"/>
              <a:t>Jurisdicción</a:t>
            </a:r>
          </a:p>
          <a:p>
            <a:pPr marL="0" algn="just" eaLnBrk="1" hangingPunct="1"/>
            <a:r>
              <a:rPr lang="es-AR" sz="2800" dirty="0" smtClean="0"/>
              <a:t>Derechos de utilización</a:t>
            </a:r>
          </a:p>
          <a:p>
            <a:pPr marL="0" algn="just" eaLnBrk="1" hangingPunct="1"/>
            <a:r>
              <a:rPr lang="es-AR" sz="2800" dirty="0" smtClean="0"/>
              <a:t>Gestión y </a:t>
            </a:r>
            <a:r>
              <a:rPr lang="es-AR" sz="2800" dirty="0" smtClean="0"/>
              <a:t>administración</a:t>
            </a:r>
          </a:p>
          <a:p>
            <a:pPr marL="0" algn="just" eaLnBrk="1" hangingPunct="1"/>
            <a:r>
              <a:rPr lang="es-AR" sz="2800" dirty="0" smtClean="0"/>
              <a:t>Administración de </a:t>
            </a:r>
          </a:p>
          <a:p>
            <a:pPr marL="0" algn="just" eaLnBrk="1" hangingPunct="1">
              <a:buNone/>
            </a:pPr>
            <a:r>
              <a:rPr lang="es-AR" sz="2800" dirty="0" smtClean="0"/>
              <a:t>riesgos y asignación de responsabilidad</a:t>
            </a:r>
            <a:endParaRPr lang="es-AR" sz="2800" dirty="0" smtClean="0"/>
          </a:p>
          <a:p>
            <a:pPr marL="0" algn="just" eaLnBrk="1" hangingPunct="1"/>
            <a:endParaRPr lang="en-CA" sz="2800" dirty="0" smtClean="0"/>
          </a:p>
        </p:txBody>
      </p:sp>
      <p:pic>
        <p:nvPicPr>
          <p:cNvPr id="7" name="Picture 6" descr="zpiss3-modu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1928802"/>
            <a:ext cx="4876800" cy="3657600"/>
          </a:xfrm>
          <a:prstGeom prst="rect">
            <a:avLst/>
          </a:prstGeom>
        </p:spPr>
      </p:pic>
      <p:pic>
        <p:nvPicPr>
          <p:cNvPr id="6" name="Picture 5" descr="zpiss7-canadar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00098" y="214290"/>
            <a:ext cx="3026523" cy="2834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b="1" dirty="0" smtClean="0">
                <a:solidFill>
                  <a:srgbClr val="000000"/>
                </a:solidFill>
                <a:cs typeface="Times New Roman" charset="0"/>
              </a:rPr>
              <a:t>Jurisdicción penal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s-AR" sz="2800" dirty="0" smtClean="0"/>
              <a:t>Jurisdicción penal sobre </a:t>
            </a:r>
          </a:p>
          <a:p>
            <a:pPr marL="0" algn="just" eaLnBrk="1" hangingPunct="1">
              <a:buNone/>
            </a:pPr>
            <a:r>
              <a:rPr lang="es-AR" sz="2800" dirty="0" smtClean="0"/>
              <a:t>astronautas de estados asociados.</a:t>
            </a:r>
          </a:p>
          <a:p>
            <a:pPr marL="0" algn="just" eaLnBrk="1" hangingPunct="1"/>
            <a:r>
              <a:rPr lang="es-AR" sz="2800" dirty="0" smtClean="0"/>
              <a:t>Delitos.</a:t>
            </a:r>
          </a:p>
          <a:p>
            <a:pPr marL="0" algn="just" eaLnBrk="1" hangingPunct="1"/>
            <a:r>
              <a:rPr lang="es-AR" sz="2800" dirty="0" smtClean="0"/>
              <a:t>Código de conducta para la tripulación</a:t>
            </a:r>
          </a:p>
          <a:p>
            <a:pPr marL="0" algn="just" eaLnBrk="1" hangingPunct="1"/>
            <a:r>
              <a:rPr lang="es-AR" sz="2800" dirty="0" smtClean="0"/>
              <a:t>Cuestiones criminológicas</a:t>
            </a:r>
          </a:p>
          <a:p>
            <a:pPr marL="0" algn="just" eaLnBrk="1" hangingPunct="1"/>
            <a:r>
              <a:rPr lang="es-AR" sz="2800" dirty="0" smtClean="0"/>
              <a:t>Jurisdicción penal sobre astronautas de estados no asociados.</a:t>
            </a:r>
          </a:p>
          <a:p>
            <a:pPr marL="0" algn="just" eaLnBrk="1" hangingPunct="1"/>
            <a:endParaRPr lang="en-CA" sz="2800" dirty="0" smtClean="0"/>
          </a:p>
          <a:p>
            <a:pPr marL="0" eaLnBrk="1" hangingPunct="1">
              <a:buNone/>
            </a:pPr>
            <a:endParaRPr lang="en-CA" sz="2800" dirty="0" smtClean="0"/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endParaRPr lang="en-CA" sz="2800" dirty="0" smtClean="0"/>
          </a:p>
          <a:p>
            <a:pPr marL="0" algn="just" eaLnBrk="1" hangingPunct="1"/>
            <a:endParaRPr lang="en-CA" sz="2200" dirty="0" smtClean="0"/>
          </a:p>
        </p:txBody>
      </p:sp>
      <p:pic>
        <p:nvPicPr>
          <p:cNvPr id="5" name="Picture 4" descr="zpiss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1357298"/>
            <a:ext cx="2926080" cy="292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b="1" dirty="0" smtClean="0">
                <a:solidFill>
                  <a:srgbClr val="000000"/>
                </a:solidFill>
                <a:cs typeface="Times New Roman" charset="0"/>
              </a:rPr>
              <a:t>Conclusiones</a:t>
            </a:r>
            <a:endParaRPr lang="es-AR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s-AR" sz="2800" dirty="0" smtClean="0"/>
              <a:t>Análisis del marco jurídico </a:t>
            </a:r>
          </a:p>
          <a:p>
            <a:pPr marL="0" algn="just" eaLnBrk="1" hangingPunct="1">
              <a:buNone/>
            </a:pPr>
            <a:r>
              <a:rPr lang="es-AR" sz="2800" dirty="0" smtClean="0"/>
              <a:t>de la Estación Espacial Internacional.</a:t>
            </a:r>
          </a:p>
          <a:p>
            <a:pPr marL="0" algn="just" eaLnBrk="1" hangingPunct="1"/>
            <a:r>
              <a:rPr lang="es-AR" sz="2800" dirty="0" smtClean="0"/>
              <a:t>Gestión y administración de la</a:t>
            </a:r>
          </a:p>
          <a:p>
            <a:pPr marL="0" algn="just" eaLnBrk="1" hangingPunct="1">
              <a:buNone/>
            </a:pPr>
            <a:r>
              <a:rPr lang="es-AR" sz="2800" dirty="0" smtClean="0"/>
              <a:t>Estación Espacial Internacional.</a:t>
            </a:r>
          </a:p>
          <a:p>
            <a:pPr marL="0" algn="just" eaLnBrk="1" hangingPunct="1"/>
            <a:r>
              <a:rPr lang="es-AR" sz="2800" dirty="0" smtClean="0"/>
              <a:t>Reexamen del sistema penal adoptado.</a:t>
            </a:r>
          </a:p>
          <a:p>
            <a:pPr marL="0" algn="just" eaLnBrk="1" hangingPunct="1"/>
            <a:r>
              <a:rPr lang="es-AR" sz="2800" dirty="0" smtClean="0"/>
              <a:t>Análisis criminológico de las causas de la potencial criminalidad en asentamientos humanos en el espacio exterior.</a:t>
            </a:r>
          </a:p>
          <a:p>
            <a:pPr marL="0" algn="just" eaLnBrk="1" hangingPunct="1">
              <a:buNone/>
            </a:pPr>
            <a:endParaRPr lang="en-US" sz="2800" dirty="0" smtClean="0"/>
          </a:p>
        </p:txBody>
      </p:sp>
      <p:pic>
        <p:nvPicPr>
          <p:cNvPr id="9" name="Picture 8" descr="zpiss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36" y="857232"/>
            <a:ext cx="2743202" cy="3566160"/>
          </a:xfrm>
          <a:prstGeom prst="rect">
            <a:avLst/>
          </a:prstGeom>
        </p:spPr>
      </p:pic>
      <p:pic>
        <p:nvPicPr>
          <p:cNvPr id="13" name="Picture 12" descr="zpiss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28660" y="0"/>
            <a:ext cx="3169920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s-AR" sz="4000" b="1" dirty="0" smtClean="0">
                <a:cs typeface="Times New Roman" charset="0"/>
              </a:rPr>
              <a:t> Información adicional</a:t>
            </a:r>
          </a:p>
        </p:txBody>
      </p:sp>
      <p:pic>
        <p:nvPicPr>
          <p:cNvPr id="6" name="Picture 5" descr="zpissbar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00174"/>
            <a:ext cx="8503920" cy="5565931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131</Words>
  <Application>Microsoft PowerPoint</Application>
  <PresentationFormat>On-screen Show (4:3)</PresentationFormat>
  <Paragraphs>52</Paragraphs>
  <Slides>7</Slides>
  <Notes>7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Régimen Jurídico de la Estación Espacial Internacional   </vt:lpstr>
      <vt:lpstr>Agenda</vt:lpstr>
      <vt:lpstr>Introducción</vt:lpstr>
      <vt:lpstr>Régimen jurídico</vt:lpstr>
      <vt:lpstr>Jurisdicción penal </vt:lpstr>
      <vt:lpstr>Conclusiones</vt:lpstr>
      <vt:lpstr> Información adicional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Julian Hermida</cp:lastModifiedBy>
  <cp:revision>725</cp:revision>
  <dcterms:created xsi:type="dcterms:W3CDTF">2006-11-30T01:11:31Z</dcterms:created>
  <dcterms:modified xsi:type="dcterms:W3CDTF">2009-03-23T00:47:48Z</dcterms:modified>
</cp:coreProperties>
</file>